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18"/>
  </p:notes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69" r:id="rId14"/>
    <p:sldId id="266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0AA04-E807-4605-85B3-9217CD5DBCB4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926B-6944-447B-BDFF-8BF3ED137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2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6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58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36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3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7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7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97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80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77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5/18/2021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1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0695_116-p-fon-dlya-shkolnoi-prezentatsii-kartinki-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37"/>
            <a:ext cx="12371942" cy="70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1518" y="1090669"/>
            <a:ext cx="10554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>
                <a:solidFill>
                  <a:schemeClr val="bg1">
                    <a:lumMod val="95000"/>
                  </a:schemeClr>
                </a:solidFill>
              </a:rPr>
              <a:t>Урок матэматыкі ў 1 класе</a:t>
            </a:r>
          </a:p>
          <a:p>
            <a:r>
              <a:rPr lang="be-BY" sz="6000" b="1" dirty="0" smtClean="0">
                <a:solidFill>
                  <a:schemeClr val="bg1">
                    <a:lumMod val="95000"/>
                  </a:schemeClr>
                </a:solidFill>
              </a:rPr>
              <a:t>Тэма: Лік і лічба 5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2343" y="3888955"/>
            <a:ext cx="728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chemeClr val="bg1"/>
                </a:solidFill>
              </a:rPr>
              <a:t>Настаўнік першай кваліфікацыйнай катэгорыі</a:t>
            </a:r>
          </a:p>
          <a:p>
            <a:r>
              <a:rPr lang="be-BY" sz="2400" b="1" dirty="0" smtClean="0">
                <a:solidFill>
                  <a:schemeClr val="bg1"/>
                </a:solidFill>
              </a:rPr>
              <a:t>Буян Надзея Юр’еўна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3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assionforum.ru/upload/159/u15989/118/21cfcb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82" y="628453"/>
            <a:ext cx="4748269" cy="562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902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минутка заяц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174" y="80559"/>
            <a:ext cx="10267778" cy="67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1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0-tub-by.yandex.net/i?id=5ca186ee09534eb22c768ce9ee4db5c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" y="0"/>
            <a:ext cx="10353547" cy="73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72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nsportal.ru/sites/default/files/2017/01/06/cci02122016_0049_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7681" r="-548" b="15952"/>
          <a:stretch/>
        </p:blipFill>
        <p:spPr bwMode="auto">
          <a:xfrm>
            <a:off x="2545080" y="0"/>
            <a:ext cx="7101840" cy="67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64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238234" y="122829"/>
            <a:ext cx="0" cy="3548419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65343" y="122829"/>
            <a:ext cx="0" cy="4372971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17473" y="122828"/>
            <a:ext cx="0" cy="516545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828663" y="122828"/>
            <a:ext cx="0" cy="585125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082" y="845507"/>
            <a:ext cx="19143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800" dirty="0" smtClean="0">
                <a:latin typeface="Cambria" panose="02040503050406030204" pitchFamily="18" charset="0"/>
              </a:rPr>
              <a:t>3+1=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pPr algn="just"/>
            <a:r>
              <a:rPr lang="ru-RU" sz="4800" dirty="0" smtClean="0">
                <a:latin typeface="Cambria" panose="02040503050406030204" pitchFamily="18" charset="0"/>
              </a:rPr>
              <a:t>2-1=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</a:p>
          <a:p>
            <a:pPr algn="just"/>
            <a:r>
              <a:rPr lang="ru-RU" sz="4800" dirty="0" smtClean="0">
                <a:latin typeface="Cambria" panose="02040503050406030204" pitchFamily="18" charset="0"/>
              </a:rPr>
              <a:t>4+1=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pPr algn="just"/>
            <a:r>
              <a:rPr lang="ru-RU" sz="4800" dirty="0" smtClean="0">
                <a:latin typeface="Cambria" panose="02040503050406030204" pitchFamily="18" charset="0"/>
              </a:rPr>
              <a:t>1-1=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9854" y="891674"/>
            <a:ext cx="23223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Cambria" panose="02040503050406030204" pitchFamily="18" charset="0"/>
              </a:rPr>
              <a:t>4+1=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5-1=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3+2=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4-4=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3+0=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4-2=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1+3=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5-0=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6" name="Овал 15"/>
          <p:cNvSpPr/>
          <p:nvPr/>
        </p:nvSpPr>
        <p:spPr>
          <a:xfrm>
            <a:off x="666626" y="48491"/>
            <a:ext cx="921221" cy="921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77815" y="48491"/>
            <a:ext cx="921221" cy="9212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89004" y="48491"/>
            <a:ext cx="921221" cy="9212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11037" y="48491"/>
            <a:ext cx="921221" cy="92122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625069" y="48491"/>
            <a:ext cx="921221" cy="92122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23599" y="891674"/>
            <a:ext cx="19143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ambria" panose="02040503050406030204" pitchFamily="18" charset="0"/>
              </a:rPr>
              <a:t>4-1=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2+2=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5-1=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1+3=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3-3=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771" y="891674"/>
            <a:ext cx="19143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ambria" panose="02040503050406030204" pitchFamily="18" charset="0"/>
              </a:rPr>
              <a:t>1+2=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4-2=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1+4=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5-0=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2+1=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4-4=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190" y="891674"/>
            <a:ext cx="191430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ambria" panose="02040503050406030204" pitchFamily="18" charset="0"/>
              </a:rPr>
              <a:t>2+1=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4-1=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2+2=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3-3=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4+1=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1-0=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</a:p>
          <a:p>
            <a:r>
              <a:rPr lang="ru-RU" sz="4800" dirty="0" smtClean="0">
                <a:latin typeface="Cambria" panose="02040503050406030204" pitchFamily="18" charset="0"/>
              </a:rPr>
              <a:t>3-2=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47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9848" y="637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0"/>
            <a:ext cx="9725891" cy="69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9848" y="637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0"/>
            <a:ext cx="9725891" cy="69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9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15103/34a7001a-4564-4e00-9752-a503b5d13020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50" l="10000" r="90000">
                        <a14:foregroundMark x1="48750" y1="85750" x2="52000" y2="82000"/>
                        <a14:foregroundMark x1="52833" y1="82375" x2="56833" y2="81625"/>
                        <a14:foregroundMark x1="32667" y1="67625" x2="30917" y2="69375"/>
                        <a14:foregroundMark x1="30500" y1="69875" x2="28417" y2="71125"/>
                        <a14:foregroundMark x1="47083" y1="89250" x2="47083" y2="89250"/>
                        <a14:backgroundMark x1="26083" y1="87500" x2="35333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33556" r="31012" b="8442"/>
          <a:stretch/>
        </p:blipFill>
        <p:spPr bwMode="auto">
          <a:xfrm>
            <a:off x="0" y="2620837"/>
            <a:ext cx="3199312" cy="2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1515103/34a7001a-4564-4e00-9752-a503b5d13020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50" l="10000" r="90000">
                        <a14:foregroundMark x1="48750" y1="85750" x2="52000" y2="82000"/>
                        <a14:foregroundMark x1="52833" y1="82375" x2="56833" y2="81625"/>
                        <a14:foregroundMark x1="32667" y1="67625" x2="30917" y2="69375"/>
                        <a14:foregroundMark x1="30500" y1="69875" x2="28417" y2="71125"/>
                        <a14:foregroundMark x1="47083" y1="89250" x2="47083" y2="89250"/>
                        <a14:backgroundMark x1="26083" y1="87500" x2="35333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33556" r="31012" b="8442"/>
          <a:stretch/>
        </p:blipFill>
        <p:spPr bwMode="auto">
          <a:xfrm>
            <a:off x="2607128" y="2620837"/>
            <a:ext cx="3199312" cy="2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1515103/34a7001a-4564-4e00-9752-a503b5d13020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50" l="10000" r="90000">
                        <a14:foregroundMark x1="48750" y1="85750" x2="52000" y2="82000"/>
                        <a14:foregroundMark x1="52833" y1="82375" x2="56833" y2="81625"/>
                        <a14:foregroundMark x1="32667" y1="67625" x2="30917" y2="69375"/>
                        <a14:foregroundMark x1="30500" y1="69875" x2="28417" y2="71125"/>
                        <a14:foregroundMark x1="47083" y1="89250" x2="47083" y2="89250"/>
                        <a14:backgroundMark x1="26083" y1="87500" x2="35333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33556" r="31012" b="8442"/>
          <a:stretch/>
        </p:blipFill>
        <p:spPr bwMode="auto">
          <a:xfrm>
            <a:off x="5214256" y="2620837"/>
            <a:ext cx="3199312" cy="2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1515103/34a7001a-4564-4e00-9752-a503b5d13020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50" l="10000" r="90000">
                        <a14:foregroundMark x1="48750" y1="85750" x2="52000" y2="82000"/>
                        <a14:foregroundMark x1="52833" y1="82375" x2="56833" y2="81625"/>
                        <a14:foregroundMark x1="32667" y1="67625" x2="30917" y2="69375"/>
                        <a14:foregroundMark x1="30500" y1="69875" x2="28417" y2="71125"/>
                        <a14:foregroundMark x1="47083" y1="89250" x2="47083" y2="89250"/>
                        <a14:backgroundMark x1="26083" y1="87500" x2="35333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33556" r="31012" b="8442"/>
          <a:stretch/>
        </p:blipFill>
        <p:spPr bwMode="auto">
          <a:xfrm>
            <a:off x="-3351712" y="2620837"/>
            <a:ext cx="3199312" cy="2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41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559E-17 -3.7037E-6 L 0.95117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utode-static.de/wp-content/uploads/2018/12/audi_11s4sedan_3b_sid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85" y="3251654"/>
            <a:ext cx="4819014" cy="32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.wallpaperscraft.ru/image/aston_martin_v8_vantage_2006_kabriolet_zelenyy_vid_sboku_aston_martin_avto_34563_2048x11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28809" r="3315" b="18665"/>
          <a:stretch/>
        </p:blipFill>
        <p:spPr bwMode="auto">
          <a:xfrm>
            <a:off x="6735685" y="1012615"/>
            <a:ext cx="4836568" cy="15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.wallhere.com/photos/d2/54/Lumma_Design_2013_CLR_600_GT_based_on_BMW_6er_F12_netcarshow_netcar_car_images_car_photo-432535.jpg!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29120"/>
          <a:stretch/>
        </p:blipFill>
        <p:spPr bwMode="auto">
          <a:xfrm>
            <a:off x="542704" y="1106978"/>
            <a:ext cx="5091544" cy="14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s.wallpaperscraft.ru/image/aston_martin_v12_vanquish_2004_siniy_vid_sboku_stil_aston_martin_avto_31921_1280x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2" y="3251654"/>
            <a:ext cx="5136284" cy="28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29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4806 0.0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49753 0.0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0364" y="436729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6788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30054" y="2415654"/>
            <a:ext cx="3057098" cy="1146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387152" y="2415654"/>
            <a:ext cx="3193576" cy="118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2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0364" y="436729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6788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30054" y="2415654"/>
            <a:ext cx="3057098" cy="1146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387152" y="2415654"/>
            <a:ext cx="3193576" cy="118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96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0364" y="436729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6788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30054" y="2415654"/>
            <a:ext cx="3057098" cy="1146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387152" y="2415654"/>
            <a:ext cx="3193576" cy="118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36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0364" y="436729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6788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30054" y="2415654"/>
            <a:ext cx="3057098" cy="1146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387152" y="2415654"/>
            <a:ext cx="3193576" cy="118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39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0364" y="436729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6788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3940" y="3741761"/>
            <a:ext cx="3193576" cy="1978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30054" y="2415654"/>
            <a:ext cx="3057098" cy="1146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387152" y="2415654"/>
            <a:ext cx="3193576" cy="118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34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63</Words>
  <Application>Microsoft Office PowerPoint</Application>
  <PresentationFormat>Произвольный</PresentationFormat>
  <Paragraphs>49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Дерево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Пользователь Windows</cp:lastModifiedBy>
  <cp:revision>26</cp:revision>
  <dcterms:created xsi:type="dcterms:W3CDTF">2019-11-03T09:53:58Z</dcterms:created>
  <dcterms:modified xsi:type="dcterms:W3CDTF">2021-05-18T16:21:50Z</dcterms:modified>
</cp:coreProperties>
</file>